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0" r:id="rId3"/>
    <p:sldId id="264" r:id="rId4"/>
    <p:sldId id="260" r:id="rId5"/>
    <p:sldId id="272" r:id="rId6"/>
    <p:sldId id="275" r:id="rId7"/>
    <p:sldId id="263" r:id="rId8"/>
    <p:sldId id="269" r:id="rId9"/>
    <p:sldId id="274" r:id="rId10"/>
    <p:sldId id="267" r:id="rId11"/>
    <p:sldId id="265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дети-инвалиды\мастер-классы для детей-инвалидов\100_04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3"/>
            <a:ext cx="3782224" cy="2819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214290"/>
            <a:ext cx="8358246" cy="5539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Вечер отдыха: «Возьмемся за руки друзья!»</a:t>
            </a:r>
            <a:endParaRPr lang="ru-RU" sz="3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267" name="Picture 3" descr="E:\апрель\100_05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857233"/>
            <a:ext cx="4554280" cy="3415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E:\3 октября Вкругу друзей\P10904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330" y="3390755"/>
            <a:ext cx="3709646" cy="2782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9" name="Picture 5" descr="E:\дети-инвалиды\мастер-классы для детей-инвалидов\IMG_16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5" y="3966960"/>
            <a:ext cx="3600400" cy="270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42852"/>
            <a:ext cx="835824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«Занятия по техническому творчеству»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3" name="Picture 3" descr="E:\3 октября Вкругу друзей\P1090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7" y="3838997"/>
            <a:ext cx="3528393" cy="2839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E:\3 октября Вкругу друзей\P10904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5566" y="4316718"/>
            <a:ext cx="3149637" cy="2362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5" name="Picture 5" descr="C:\Users\Admin\AppData\Local\Temp\Rar$DI86.800\100_05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663" y="836595"/>
            <a:ext cx="4090618" cy="3067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6" name="Picture 6" descr="E:\дети-инвалиды\Photo\экскурсия 2015\IMG_20151208_0951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836596"/>
            <a:ext cx="2016224" cy="2903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\Desktop\Харисова А.И\20 январь Подари улубку миру\P1080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61471"/>
            <a:ext cx="3087057" cy="2315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Admin\AppData\Local\Temp\Rar$DI15.424\100_05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608" y="3460225"/>
            <a:ext cx="3987800" cy="2916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-1044624" y="188640"/>
            <a:ext cx="8284094" cy="646331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«Встреча добрых друзей» 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C:\Users\User\Desktop\айгуль\выставка\DSC_03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54" y="1051973"/>
            <a:ext cx="3982054" cy="2654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3" descr="C:\Users\User\Desktop\айгуль\выставка\DSC_0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149" y="980689"/>
            <a:ext cx="3672466" cy="2448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фотографии\P1090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35430"/>
            <a:ext cx="342902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Admin\Desktop\фотографии\100_0461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0072" y="1021140"/>
            <a:ext cx="3429025" cy="25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Admin\Desktop\Харисова А.И\20 январь Подари улубку миру\P10804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535760"/>
            <a:ext cx="3450298" cy="2841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Admin\AppData\Local\Temp\Rar$DI15.424\100_05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6608" y="3460225"/>
            <a:ext cx="3987800" cy="2916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-1044624" y="188640"/>
            <a:ext cx="8284094" cy="646331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«Творческая мастерская» 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165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44624" y="188640"/>
            <a:ext cx="8284094" cy="646331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Выставки работ детей с ОВЗ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Users\User\Downloads\image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860" y="3637686"/>
            <a:ext cx="3946222" cy="295966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075" name="Picture 3" descr="C:\Users\User\Downloads\image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834970"/>
            <a:ext cx="3938759" cy="295406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076" name="Picture 4" descr="C:\Users\User\Downloads\image (3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1" y="955540"/>
            <a:ext cx="4162041" cy="312153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78598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521497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«Занятия  ЛФК»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2" descr="C:\Users\Admin\Desktop\фотографии\100_04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925" y="870503"/>
            <a:ext cx="3837075" cy="2877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Admin\Desktop\Харисова А.И\20 январь Подари улубку миру\P1080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00082"/>
            <a:ext cx="3428992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dmin\AppData\Local\Temp\Rar$DI70.984\100_05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356992"/>
            <a:ext cx="441648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Admin\AppData\Local\Temp\Rar$DI32.984\100_04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479" y="4005064"/>
            <a:ext cx="3595210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35824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«Работа с психологом»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3" name="Picture 3" descr="E:\20 январь Подари улыбку миру\P1080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142984"/>
            <a:ext cx="3929090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E:\дети-инвалиды\Новая папка (3)\IMG_15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562" y="3406654"/>
            <a:ext cx="4393437" cy="329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E:\дети-инвалиды\мастер-классы для детей-инвалидов\IMG_1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857232"/>
            <a:ext cx="3857652" cy="299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35824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«Школы родителей»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1" name="Picture 3" descr="C:\Users\Admin\AppData\Local\Temp\Rar$DI13.912\100_05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0678" y="1052736"/>
            <a:ext cx="3773320" cy="3651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Admin\Desktop\фотографии\IMG_16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196084"/>
            <a:ext cx="4592939" cy="3444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 descr="C:\Users\Admin\AppData\Local\Temp\Rar$DI67.913\100_04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862" y="799065"/>
            <a:ext cx="4342138" cy="2857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35824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Благоворительные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ярмарки»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 descr="E:\дети-инвалиды\25\IMG_16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3968749" cy="2976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E:\дети-инвалиды\Новая папка (3)\IMG_1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2560" y="915317"/>
            <a:ext cx="3792843" cy="502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E:\дети-инвалиды\Новая папка (3)\IMG_14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621283"/>
            <a:ext cx="3921124" cy="2940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35824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«Будущие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параолимпийцы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7" name="Picture 3" descr="E:\фотографии\100_0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3929090" cy="2839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Picture 7" descr="E:\Новая папка (3)\IMG_16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178330"/>
            <a:ext cx="3528392" cy="264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C:\Users\Admin\AppData\Local\Temp\Rar$DI45.616\100_05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185287"/>
            <a:ext cx="3782063" cy="234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C:\Users\Admin\Desktop\фотографии\100_04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8921" y="4706855"/>
            <a:ext cx="2811162" cy="1859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Admin\Desktop\Харисова А.И\апрель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049045"/>
            <a:ext cx="3874198" cy="2456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0"/>
            <a:ext cx="8358246" cy="5539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«Вместе мы можем больше!»</a:t>
            </a:r>
            <a:endParaRPr lang="ru-RU" sz="3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290" name="Picture 2" descr="E:\фотографии\0QFZ_0cBMg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1016" y="2000344"/>
            <a:ext cx="3214388" cy="4597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E:\дети-инвалиды\--X_24UGby8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281" y="570951"/>
            <a:ext cx="5975896" cy="3795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E:\дети-инвалиды\d0OO31l-E1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41010"/>
            <a:ext cx="3793753" cy="2531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454</TotalTime>
  <Words>60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МБОУДОД «Дом детства и юношества» Мамадышского муниципального района</dc:title>
  <dc:creator>Admin</dc:creator>
  <cp:lastModifiedBy>User</cp:lastModifiedBy>
  <cp:revision>51</cp:revision>
  <dcterms:created xsi:type="dcterms:W3CDTF">2016-10-10T04:45:43Z</dcterms:created>
  <dcterms:modified xsi:type="dcterms:W3CDTF">2017-06-05T04:13:42Z</dcterms:modified>
</cp:coreProperties>
</file>